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221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ED62F-0F1A-471F-A6F3-D48141F51A74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3D33-B728-4674-B770-F79FA46A528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ED62F-0F1A-471F-A6F3-D48141F51A74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3D33-B728-4674-B770-F79FA46A528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ED62F-0F1A-471F-A6F3-D48141F51A74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3D33-B728-4674-B770-F79FA46A528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ED62F-0F1A-471F-A6F3-D48141F51A74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3D33-B728-4674-B770-F79FA46A528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ED62F-0F1A-471F-A6F3-D48141F51A74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3D33-B728-4674-B770-F79FA46A528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ED62F-0F1A-471F-A6F3-D48141F51A74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3D33-B728-4674-B770-F79FA46A528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ED62F-0F1A-471F-A6F3-D48141F51A74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3D33-B728-4674-B770-F79FA46A528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ED62F-0F1A-471F-A6F3-D48141F51A74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3D33-B728-4674-B770-F79FA46A528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ED62F-0F1A-471F-A6F3-D48141F51A74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3D33-B728-4674-B770-F79FA46A528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ED62F-0F1A-471F-A6F3-D48141F51A74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3D33-B728-4674-B770-F79FA46A528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ED62F-0F1A-471F-A6F3-D48141F51A74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3D33-B728-4674-B770-F79FA46A5283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99FF">
            <a:alpha val="5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ED62F-0F1A-471F-A6F3-D48141F51A74}" type="datetimeFigureOut">
              <a:rPr lang="sv-SE" smtClean="0"/>
              <a:t>2007-04-17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D3D33-B728-4674-B770-F79FA46A5283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Kontorshund</a:t>
            </a:r>
            <a:endParaRPr kumimoji="0" lang="sv-SE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 av mina bästa arbetskamrater har varit en tax som heter Ella.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Det har varit högst njutbart att ha henne liggande under skrivbordet då jag arbetat och skrivit mina promemorior.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Alla borde ha en hund på kontoret.</a:t>
            </a:r>
            <a:endParaRPr kumimoji="0" lang="sv-SE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9" descr="j0167838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364163" y="2492375"/>
            <a:ext cx="2705100" cy="261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7 -0.01332  0.014 -0.02797  0.021 -0.04662  C 0.04 -0.09991  0.045 -0.15186  0.031 -0.15985  C 0.017 -0.16918  -0.01 -0.13188  -0.029 -0.07859  C -0.039 -0.05062  -0.045 -0.02398  -0.047 -0.004  C -0.05 0.01199  -0.051 0.02797  -0.051 0.04662  C -0.051 0.10657  -0.038 0.15586  -0.023 0.15586  C -0.008 0.15586  0.005 0.10657  0.005 0.04662  C 0.005 0.01865  0.002 -0.00799  -0.003 -0.02664  C -0.005 -0.04263  -0.01 -0.05994  -0.016 -0.07726  C -0.036 -0.13188  -0.063 -0.16918  -0.077 -0.15985  C -0.091 -0.15053  -0.086 -0.09991  -0.066 -0.04529  C -0.058 -0.01998  -0.047 0.00133  -0.036 0.01599  C -0.028 0.02931  -0.019 0.0413  -0.007 0.05328  C 0.029 0.09191  0.065 0.10923  0.075 0.09325  C 0.084 0.07726  0.064 0.0333  0.028 -0.004  C 0.013 -0.01998  -0.003 -0.03197  -0.016 -0.03996  C -0.028 -0.04796  -0.043 -0.05462  -0.059 -0.05861  C -0.103 -0.07193  -0.141 -0.06794  -0.144 -0.04662  C -0.148 -0.02664  -0.115 0  -0.071 0.01332  C -0.051 0.01865  -0.032 0.02131  -0.017 0.01998  C -0.004 0.01998  0.01 0.01732  0.025 0.01332  C 0.069 0  0.102 -0.02797  0.098 -0.04796  C 0.095 -0.06794  0.057 -0.07327  0.013 -0.05994  C -0.008 -0.05328  -0.027 -0.04396  -0.04 -0.0333  C -0.051 -0.02531  -0.062 -0.01599  -0.074 -0.004  C -0.109 0.03463  -0.13 0.07726  -0.12 0.09325  C -0.111 0.10923  -0.074 0.09191  -0.039 0.05462  C -0.022 0.03597  -0.008 0.01732  0 0  Z" pathEditMode="relative" ptsTypes="">
                                      <p:cBhvr>
                                        <p:cTn id="1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7 -0.01332  0.014 -0.02797  0.021 -0.04662  C 0.04 -0.09991  0.045 -0.15186  0.031 -0.15985  C 0.017 -0.16918  -0.01 -0.13188  -0.029 -0.07859  C -0.039 -0.05062  -0.045 -0.02398  -0.047 -0.004  C -0.05 0.01199  -0.051 0.02797  -0.051 0.04662  C -0.051 0.10657  -0.038 0.15586  -0.023 0.15586  C -0.008 0.15586  0.005 0.10657  0.005 0.04662  C 0.005 0.01865  0.002 -0.00799  -0.003 -0.02664  C -0.005 -0.04263  -0.01 -0.05994  -0.016 -0.07726  C -0.036 -0.13188  -0.063 -0.16918  -0.077 -0.15985  C -0.091 -0.15053  -0.086 -0.09991  -0.066 -0.04529  C -0.058 -0.01998  -0.047 0.00133  -0.036 0.01599  C -0.028 0.02931  -0.019 0.0413  -0.007 0.05328  C 0.029 0.09191  0.065 0.10923  0.075 0.09325  C 0.084 0.07726  0.064 0.0333  0.028 -0.004  C 0.013 -0.01998  -0.003 -0.03197  -0.016 -0.03996  C -0.028 -0.04796  -0.043 -0.05462  -0.059 -0.05861  C -0.103 -0.07193  -0.141 -0.06794  -0.144 -0.04662  C -0.148 -0.02664  -0.115 0  -0.071 0.01332  C -0.051 0.01865  -0.032 0.02131  -0.017 0.01998  C -0.004 0.01998  0.01 0.01732  0.025 0.01332  C 0.069 0  0.102 -0.02797  0.098 -0.04796  C 0.095 -0.06794  0.057 -0.07327  0.013 -0.05994  C -0.008 -0.05328  -0.027 -0.04396  -0.04 -0.0333  C -0.051 -0.02531  -0.062 -0.01599  -0.074 -0.004  C -0.109 0.03463  -0.13 0.07726  -0.12 0.09325  C -0.111 0.10923  -0.074 0.09191  -0.039 0.05462  C -0.022 0.03597  -0.008 0.01732  0 0  Z" pathEditMode="relative" ptsTypes="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7 -0.01332  0.014 -0.02797  0.021 -0.04662  C 0.04 -0.09991  0.045 -0.15186  0.031 -0.15985  C 0.017 -0.16918  -0.01 -0.13188  -0.029 -0.07859  C -0.039 -0.05062  -0.045 -0.02398  -0.047 -0.004  C -0.05 0.01199  -0.051 0.02797  -0.051 0.04662  C -0.051 0.10657  -0.038 0.15586  -0.023 0.15586  C -0.008 0.15586  0.005 0.10657  0.005 0.04662  C 0.005 0.01865  0.002 -0.00799  -0.003 -0.02664  C -0.005 -0.04263  -0.01 -0.05994  -0.016 -0.07726  C -0.036 -0.13188  -0.063 -0.16918  -0.077 -0.15985  C -0.091 -0.15053  -0.086 -0.09991  -0.066 -0.04529  C -0.058 -0.01998  -0.047 0.00133  -0.036 0.01599  C -0.028 0.02931  -0.019 0.0413  -0.007 0.05328  C 0.029 0.09191  0.065 0.10923  0.075 0.09325  C 0.084 0.07726  0.064 0.0333  0.028 -0.004  C 0.013 -0.01998  -0.003 -0.03197  -0.016 -0.03996  C -0.028 -0.04796  -0.043 -0.05462  -0.059 -0.05861  C -0.103 -0.07193  -0.141 -0.06794  -0.144 -0.04662  C -0.148 -0.02664  -0.115 0  -0.071 0.01332  C -0.051 0.01865  -0.032 0.02131  -0.017 0.01998  C -0.004 0.01998  0.01 0.01732  0.025 0.01332  C 0.069 0  0.102 -0.02797  0.098 -0.04796  C 0.095 -0.06794  0.057 -0.07327  0.013 -0.05994  C -0.008 -0.05328  -0.027 -0.04396  -0.04 -0.0333  C -0.051 -0.02531  -0.062 -0.01599  -0.074 -0.004  C -0.109 0.03463  -0.13 0.07726  -0.12 0.09325  C -0.111 0.10923  -0.074 0.09191  -0.039 0.05462  C -0.022 0.03597  -0.008 0.01732  0 0  Z" pathEditMode="relative" ptsTypes="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41</Words>
  <Application>Microsoft Office PowerPoint</Application>
  <PresentationFormat>Bildspel på skärmen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Bild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1</cp:revision>
  <dcterms:created xsi:type="dcterms:W3CDTF">2007-04-17T14:12:48Z</dcterms:created>
  <dcterms:modified xsi:type="dcterms:W3CDTF">2007-04-17T14:20:51Z</dcterms:modified>
</cp:coreProperties>
</file>